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4" r:id="rId8"/>
    <p:sldId id="265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933F3D-243F-4BB9-B8C3-88C2C507AB2A}">
          <p14:sldIdLst>
            <p14:sldId id="256"/>
            <p14:sldId id="257"/>
            <p14:sldId id="258"/>
            <p14:sldId id="260"/>
            <p14:sldId id="259"/>
            <p14:sldId id="263"/>
            <p14:sldId id="264"/>
            <p14:sldId id="265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3437" y="1964267"/>
            <a:ext cx="6996687" cy="2421464"/>
          </a:xfrm>
        </p:spPr>
        <p:txBody>
          <a:bodyPr/>
          <a:lstStyle/>
          <a:p>
            <a:r>
              <a:rPr lang="en-GB" dirty="0" smtClean="0"/>
              <a:t>The internet of things: in a wider urban context 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Sam </a:t>
            </a:r>
            <a:r>
              <a:rPr lang="en-GB" dirty="0"/>
              <a:t>Austin - </a:t>
            </a:r>
            <a:r>
              <a:rPr lang="en-GB" dirty="0" smtClean="0"/>
              <a:t>000891017</a:t>
            </a:r>
          </a:p>
          <a:p>
            <a:r>
              <a:rPr lang="en-GB" dirty="0" smtClean="0"/>
              <a:t>Daniel Blake – 000888005</a:t>
            </a:r>
          </a:p>
          <a:p>
            <a:r>
              <a:rPr lang="en-GB" dirty="0" smtClean="0"/>
              <a:t>Usman </a:t>
            </a:r>
            <a:r>
              <a:rPr lang="en-GB" dirty="0" err="1" smtClean="0"/>
              <a:t>basharat</a:t>
            </a:r>
            <a:r>
              <a:rPr lang="en-GB" smtClean="0"/>
              <a:t> - 000874782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7016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it?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874" y="712101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It is the implementation of smart technologies within cities and homes.</a:t>
            </a:r>
          </a:p>
          <a:p>
            <a:r>
              <a:rPr lang="en-GB" sz="2400" dirty="0" smtClean="0"/>
              <a:t>Smarter homes</a:t>
            </a:r>
          </a:p>
          <a:p>
            <a:r>
              <a:rPr lang="en-GB" sz="2400" dirty="0" smtClean="0"/>
              <a:t>Smarter cities </a:t>
            </a:r>
          </a:p>
          <a:p>
            <a:r>
              <a:rPr lang="en-GB" sz="2400" dirty="0" smtClean="0"/>
              <a:t>Already being implemented in daily life</a:t>
            </a:r>
            <a:endParaRPr lang="en-GB" sz="2400" dirty="0"/>
          </a:p>
        </p:txBody>
      </p:sp>
      <p:pic>
        <p:nvPicPr>
          <p:cNvPr id="1026" name="Picture 2" descr="http://www.rs-online.com/designspark/assets/ds-assets/uploads/images/55360d339ac4414d8e767bb80ab544b9COMS_0297_IoT_568x20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660" y="3774331"/>
            <a:ext cx="8205089" cy="28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1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899" y="197476"/>
            <a:ext cx="10131425" cy="1456267"/>
          </a:xfrm>
        </p:spPr>
        <p:txBody>
          <a:bodyPr/>
          <a:lstStyle/>
          <a:p>
            <a:r>
              <a:rPr lang="en-GB" dirty="0" smtClean="0"/>
              <a:t>The future of this tech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040" y="1308164"/>
            <a:ext cx="10817227" cy="65414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 smtClean="0"/>
              <a:t>Estimated that cities are going to spend an estimate of $41 Trillion on implementing the IoT into cities.</a:t>
            </a:r>
          </a:p>
          <a:p>
            <a:r>
              <a:rPr lang="en-GB" sz="2800" dirty="0" smtClean="0"/>
              <a:t>Sensors in environments </a:t>
            </a:r>
          </a:p>
          <a:p>
            <a:r>
              <a:rPr lang="en-GB" sz="2800" dirty="0" smtClean="0"/>
              <a:t>Increased security </a:t>
            </a:r>
          </a:p>
          <a:p>
            <a:r>
              <a:rPr lang="en-GB" sz="2800" dirty="0" smtClean="0"/>
              <a:t>Energy conservation</a:t>
            </a:r>
          </a:p>
          <a:p>
            <a:r>
              <a:rPr lang="en-GB" sz="2800" dirty="0" smtClean="0"/>
              <a:t>Waste </a:t>
            </a:r>
          </a:p>
          <a:p>
            <a:r>
              <a:rPr lang="en-GB" sz="2800" dirty="0" smtClean="0"/>
              <a:t>Commuting </a:t>
            </a:r>
          </a:p>
          <a:p>
            <a:r>
              <a:rPr lang="en-GB" sz="2800" dirty="0" smtClean="0"/>
              <a:t>Parking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/>
              <a:t>http://datasmart.ash.harvard.edu/news/article/the-urban-internet-of-things-727</a:t>
            </a:r>
          </a:p>
        </p:txBody>
      </p:sp>
      <p:pic>
        <p:nvPicPr>
          <p:cNvPr id="1026" name="Picture 2" descr="https://www.brandwatch.com/wp-content/uploads/2015/03/future.internet.of_.thin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40" y="1308164"/>
            <a:ext cx="11127842" cy="509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50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Benefits of the IoT (Internet of things)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35" y="1245705"/>
            <a:ext cx="9732713" cy="4595856"/>
          </a:xfrm>
        </p:spPr>
        <p:txBody>
          <a:bodyPr>
            <a:normAutofit/>
          </a:bodyPr>
          <a:lstStyle/>
          <a:p>
            <a:r>
              <a:rPr lang="en-GB" sz="2400" dirty="0" smtClean="0"/>
              <a:t>Increased productivity </a:t>
            </a:r>
          </a:p>
          <a:p>
            <a:r>
              <a:rPr lang="en-GB" sz="2400" dirty="0" smtClean="0"/>
              <a:t>Safer cities e.g. tension in bridges, road conditions</a:t>
            </a:r>
          </a:p>
          <a:p>
            <a:r>
              <a:rPr lang="en-GB" sz="2400" dirty="0" smtClean="0"/>
              <a:t>Energy saving </a:t>
            </a:r>
          </a:p>
          <a:p>
            <a:r>
              <a:rPr lang="en-GB" sz="2400" dirty="0" smtClean="0"/>
              <a:t>Even Water distribution </a:t>
            </a:r>
          </a:p>
          <a:p>
            <a:r>
              <a:rPr lang="en-GB" sz="2400" dirty="0" smtClean="0"/>
              <a:t>Things become quicker with automation</a:t>
            </a:r>
          </a:p>
          <a:p>
            <a:endParaRPr lang="en-GB" dirty="0"/>
          </a:p>
        </p:txBody>
      </p:sp>
      <p:pic>
        <p:nvPicPr>
          <p:cNvPr id="2050" name="Picture 2" descr="http://labs.sogeti.com/wp-content/uploads/2015/08/I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626" y="22331926"/>
            <a:ext cx="12831693" cy="67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labs.sogeti.com/wp-content/uploads/2015/08/I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233" y="3352800"/>
            <a:ext cx="5857228" cy="30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73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Ethics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6042" y="2241551"/>
            <a:ext cx="10131425" cy="3649133"/>
          </a:xfrm>
        </p:spPr>
        <p:txBody>
          <a:bodyPr/>
          <a:lstStyle/>
          <a:p>
            <a:r>
              <a:rPr lang="en-GB" sz="2800" dirty="0" smtClean="0"/>
              <a:t>Laziness</a:t>
            </a:r>
          </a:p>
          <a:p>
            <a:pPr marL="0" indent="0">
              <a:buNone/>
            </a:pPr>
            <a:r>
              <a:rPr lang="en-GB" sz="2800" dirty="0" smtClean="0"/>
              <a:t> </a:t>
            </a:r>
          </a:p>
          <a:p>
            <a:r>
              <a:rPr lang="en-GB" sz="2800" dirty="0" smtClean="0"/>
              <a:t>Safety </a:t>
            </a:r>
          </a:p>
          <a:p>
            <a:pPr marL="0" indent="0">
              <a:buNone/>
            </a:pPr>
            <a:endParaRPr lang="en-GB" sz="2800" dirty="0" smtClean="0"/>
          </a:p>
          <a:p>
            <a:r>
              <a:rPr lang="en-GB" sz="2800" dirty="0" smtClean="0"/>
              <a:t>Security </a:t>
            </a:r>
          </a:p>
          <a:p>
            <a:endParaRPr lang="en-GB" dirty="0" smtClean="0"/>
          </a:p>
        </p:txBody>
      </p:sp>
      <p:pic>
        <p:nvPicPr>
          <p:cNvPr id="3074" name="Picture 2" descr="https://46qasb3uw5yn639ko4bz2ptr8u-wpengine.netdna-ssl.com/files/2013/06/frigo_tit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55" y="2065867"/>
            <a:ext cx="6096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2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Security issues and contingencies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709" y="2065867"/>
            <a:ext cx="10131425" cy="51098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dirty="0" smtClean="0"/>
              <a:t>Can anyone see any potential security flaws with the internet of things? 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76709" y="3000778"/>
            <a:ext cx="6568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Hackers infiltrating the technology and gathering personal data</a:t>
            </a:r>
          </a:p>
          <a:p>
            <a:endParaRPr lang="en-GB" dirty="0"/>
          </a:p>
          <a:p>
            <a:r>
              <a:rPr lang="en-GB" dirty="0" smtClean="0"/>
              <a:t>Privacy issues within home lives</a:t>
            </a:r>
          </a:p>
          <a:p>
            <a:endParaRPr lang="en-GB" dirty="0"/>
          </a:p>
          <a:p>
            <a:r>
              <a:rPr lang="en-GB" dirty="0" smtClean="0"/>
              <a:t>Smart criminals can figure out your routine</a:t>
            </a:r>
          </a:p>
          <a:p>
            <a:endParaRPr lang="en-GB" dirty="0"/>
          </a:p>
          <a:p>
            <a:r>
              <a:rPr lang="en-GB" dirty="0" smtClean="0"/>
              <a:t>“ On average Internet of Thing device has 25 security flaws.” – The </a:t>
            </a:r>
            <a:r>
              <a:rPr lang="en-GB" dirty="0"/>
              <a:t>T</a:t>
            </a:r>
            <a:r>
              <a:rPr lang="en-GB" dirty="0" smtClean="0"/>
              <a:t>elegraph</a:t>
            </a:r>
            <a:endParaRPr lang="en-GB" dirty="0"/>
          </a:p>
        </p:txBody>
      </p:sp>
      <p:pic>
        <p:nvPicPr>
          <p:cNvPr id="3074" name="Picture 2" descr="http://wac.7725.edgecastcdn.net/807725/website/wp-content/uploads/2013/12/hacke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456" y="3186287"/>
            <a:ext cx="5419544" cy="319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77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Security continued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3200" dirty="0"/>
              <a:t>As with all tech, security issues arise</a:t>
            </a:r>
          </a:p>
          <a:p>
            <a:r>
              <a:rPr lang="en-GB" sz="3200" dirty="0"/>
              <a:t>Money easily stolen through NFC/RFID tags</a:t>
            </a:r>
          </a:p>
          <a:p>
            <a:r>
              <a:rPr lang="en-GB" sz="3200" dirty="0"/>
              <a:t>Possibility of unsafe money transfers</a:t>
            </a:r>
          </a:p>
          <a:p>
            <a:r>
              <a:rPr lang="en-GB" sz="3200" dirty="0"/>
              <a:t>A lot of details stored on cloud</a:t>
            </a:r>
          </a:p>
          <a:p>
            <a:r>
              <a:rPr lang="en-GB" sz="3200" dirty="0"/>
              <a:t>Data needs to be secure</a:t>
            </a:r>
          </a:p>
          <a:p>
            <a:r>
              <a:rPr lang="en-GB" sz="3200" dirty="0"/>
              <a:t>Encrypted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89" y="2142067"/>
            <a:ext cx="2825747" cy="284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1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What do we think?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758" y="2065867"/>
            <a:ext cx="6096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1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7711" y="1035749"/>
            <a:ext cx="10131425" cy="1456267"/>
          </a:xfrm>
        </p:spPr>
        <p:txBody>
          <a:bodyPr/>
          <a:lstStyle/>
          <a:p>
            <a:r>
              <a:rPr lang="en-GB" dirty="0" smtClean="0"/>
              <a:t>Are there any Questions?</a:t>
            </a:r>
            <a:endParaRPr lang="en-GB" dirty="0"/>
          </a:p>
        </p:txBody>
      </p:sp>
      <p:pic>
        <p:nvPicPr>
          <p:cNvPr id="2050" name="Picture 2" descr="http://vignette3.wikia.nocookie.net/marbleblast/images/6/6c/Question-mark.png/revision/latest?cb=201306292302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175" y="2620269"/>
            <a:ext cx="3695208" cy="36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13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331</TotalTime>
  <Words>218</Words>
  <Application>Microsoft Office PowerPoint</Application>
  <PresentationFormat>Widescreen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Celestial</vt:lpstr>
      <vt:lpstr>The internet of things: in a wider urban context </vt:lpstr>
      <vt:lpstr>What is it?</vt:lpstr>
      <vt:lpstr>The future of this tech</vt:lpstr>
      <vt:lpstr>Benefits of the IoT (Internet of things)</vt:lpstr>
      <vt:lpstr>Ethics </vt:lpstr>
      <vt:lpstr>Security issues and contingencies</vt:lpstr>
      <vt:lpstr>Security continued</vt:lpstr>
      <vt:lpstr>What do we think?</vt:lpstr>
      <vt:lpstr>Are there any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internet of things: in a wider urban context</dc:title>
  <dc:creator>Sam Austin</dc:creator>
  <cp:lastModifiedBy>Usman Basharat</cp:lastModifiedBy>
  <cp:revision>27</cp:revision>
  <dcterms:created xsi:type="dcterms:W3CDTF">2015-11-27T10:24:24Z</dcterms:created>
  <dcterms:modified xsi:type="dcterms:W3CDTF">2015-12-04T11:28:15Z</dcterms:modified>
</cp:coreProperties>
</file>